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C00"/>
    <a:srgbClr val="C7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4"/>
  </p:normalViewPr>
  <p:slideViewPr>
    <p:cSldViewPr snapToGrid="0" snapToObjects="1">
      <p:cViewPr>
        <p:scale>
          <a:sx n="78" d="100"/>
          <a:sy n="78" d="100"/>
        </p:scale>
        <p:origin x="-3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7B99C-274D-4BE8-B613-42E099F669BF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0A798-E500-479D-97BE-F659029B6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2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76F0-3484-4160-BD42-748F202A3872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C4672-E161-4EEE-92A5-9845571EA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2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98FB-9568-42F5-B588-5F662104463D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816DB-A35E-4A94-94BB-DF4D68777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1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14AF-D3B2-4693-9BC4-73F86435D216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6DCE-C1BF-4D49-87ED-0F480E18B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76E9-25EA-4B25-98B8-BB5E1C6A6806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4E8F-093F-411B-947C-4104F0AC4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0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0F87-8A99-425C-940A-AFE59CBE17BC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4E3E-BBD3-4642-B91E-A2752DC78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75766-88CA-476E-81F8-68D3975B6AE3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6808-B8C3-4552-9A44-F5BC17558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0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6242-1149-4503-9E08-6667E21C32C2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FB3A-56E2-4767-8D1B-23CF757D1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0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382C-9A3B-4152-9C6B-F26790B52D0B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0802-D585-4ED9-A9D4-4A4D6F4FB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32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399E-CC0A-44C1-9C3E-95CB6399181E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8669-7911-4A53-9E10-C27FD6B41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4C45-DE75-471B-A147-09E1B0216634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1D886-9932-4D41-8E51-91ABDA8D6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A3633D-EDDF-47DD-A9D9-628E89771A75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366E1E-63F4-4A21-9301-44D248EE2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524000" y="622300"/>
            <a:ext cx="9144000" cy="1839913"/>
          </a:xfrm>
        </p:spPr>
        <p:txBody>
          <a:bodyPr/>
          <a:lstStyle/>
          <a:p>
            <a:r>
              <a:rPr lang="ru-RU" altLang="ru-RU" sz="3200" b="1" i="1" smtClean="0">
                <a:latin typeface="Times New Roman" pitchFamily="18" charset="0"/>
                <a:cs typeface="Times New Roman" pitchFamily="18" charset="0"/>
              </a:rPr>
              <a:t>Уважаемые  родители! </a:t>
            </a:r>
            <a:br>
              <a:rPr lang="ru-RU" altLang="ru-RU" sz="32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smtClean="0">
                <a:latin typeface="Times New Roman" pitchFamily="18" charset="0"/>
                <a:cs typeface="Times New Roman" pitchFamily="18" charset="0"/>
              </a:rPr>
              <a:t>Предлагаем Вам, поиграть с детьми в игру со «смешариками».  </a:t>
            </a:r>
            <a:br>
              <a:rPr lang="ru-RU" altLang="ru-RU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smtClean="0">
                <a:latin typeface="Times New Roman" pitchFamily="18" charset="0"/>
                <a:cs typeface="Times New Roman" pitchFamily="18" charset="0"/>
              </a:rPr>
              <a:t> Закрепить  математические понятия «один» и «много», описывая содержание картинок.</a:t>
            </a:r>
            <a:endParaRPr lang="ru-RU" altLang="ru-RU" sz="32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7861300" y="2997200"/>
            <a:ext cx="3594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/>
              <a:t>.</a:t>
            </a:r>
          </a:p>
        </p:txBody>
      </p:sp>
      <p:pic>
        <p:nvPicPr>
          <p:cNvPr id="2052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794000"/>
            <a:ext cx="449738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ельеф 7"/>
          <p:cNvSpPr/>
          <p:nvPr/>
        </p:nvSpPr>
        <p:spPr>
          <a:xfrm>
            <a:off x="889000" y="5435600"/>
            <a:ext cx="901700" cy="860425"/>
          </a:xfrm>
          <a:prstGeom prst="bevel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Рельеф 8"/>
          <p:cNvSpPr/>
          <p:nvPr/>
        </p:nvSpPr>
        <p:spPr>
          <a:xfrm>
            <a:off x="1339850" y="4575175"/>
            <a:ext cx="901700" cy="860425"/>
          </a:xfrm>
          <a:prstGeom prst="bevel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Рельеф 9"/>
          <p:cNvSpPr/>
          <p:nvPr/>
        </p:nvSpPr>
        <p:spPr>
          <a:xfrm>
            <a:off x="1800225" y="5435600"/>
            <a:ext cx="901700" cy="860425"/>
          </a:xfrm>
          <a:prstGeom prst="bevel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16"/>
          <p:cNvGrpSpPr>
            <a:grpSpLocks/>
          </p:cNvGrpSpPr>
          <p:nvPr/>
        </p:nvGrpSpPr>
        <p:grpSpPr bwMode="auto">
          <a:xfrm>
            <a:off x="71438" y="84138"/>
            <a:ext cx="6056312" cy="5661025"/>
            <a:chOff x="70963" y="84841"/>
            <a:chExt cx="6057575" cy="5660456"/>
          </a:xfrm>
        </p:grpSpPr>
        <p:pic>
          <p:nvPicPr>
            <p:cNvPr id="3078" name="Изображение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3" y="84841"/>
              <a:ext cx="5018829" cy="4949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3387942" y="3872235"/>
              <a:ext cx="990807" cy="9365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4239019" y="4340500"/>
              <a:ext cx="990807" cy="9365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5137731" y="3872235"/>
              <a:ext cx="990807" cy="9365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387942" y="4808766"/>
              <a:ext cx="990807" cy="9365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239019" y="3403969"/>
              <a:ext cx="990807" cy="9365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7359650" y="265113"/>
            <a:ext cx="4397375" cy="4822825"/>
            <a:chOff x="7359267" y="265676"/>
            <a:chExt cx="4397188" cy="4821478"/>
          </a:xfrm>
        </p:grpSpPr>
        <p:pic>
          <p:nvPicPr>
            <p:cNvPr id="3076" name="Изображение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267" y="265676"/>
              <a:ext cx="4397188" cy="4821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7359267" y="3771484"/>
              <a:ext cx="1328681" cy="126329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4738688" y="233363"/>
            <a:ext cx="7364412" cy="5254625"/>
            <a:chOff x="4739054" y="232993"/>
            <a:chExt cx="7363959" cy="5254780"/>
          </a:xfrm>
        </p:grpSpPr>
        <p:pic>
          <p:nvPicPr>
            <p:cNvPr id="4103" name="Изображение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332" y="232993"/>
              <a:ext cx="6076681" cy="4812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Рельеф 3"/>
            <p:cNvSpPr/>
            <p:nvPr/>
          </p:nvSpPr>
          <p:spPr>
            <a:xfrm>
              <a:off x="5510532" y="2557162"/>
              <a:ext cx="1541367" cy="1465305"/>
            </a:xfrm>
            <a:prstGeom prst="bevel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" name="Рельеф 4"/>
            <p:cNvSpPr/>
            <p:nvPr/>
          </p:nvSpPr>
          <p:spPr>
            <a:xfrm>
              <a:off x="6282009" y="4022467"/>
              <a:ext cx="1541367" cy="1465306"/>
            </a:xfrm>
            <a:prstGeom prst="bevel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Рельеф 5"/>
            <p:cNvSpPr/>
            <p:nvPr/>
          </p:nvSpPr>
          <p:spPr>
            <a:xfrm>
              <a:off x="4739054" y="4022467"/>
              <a:ext cx="1542955" cy="1465306"/>
            </a:xfrm>
            <a:prstGeom prst="bevel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4099" name="Группа 6"/>
          <p:cNvGrpSpPr>
            <a:grpSpLocks/>
          </p:cNvGrpSpPr>
          <p:nvPr/>
        </p:nvGrpSpPr>
        <p:grpSpPr bwMode="auto">
          <a:xfrm>
            <a:off x="0" y="0"/>
            <a:ext cx="4151313" cy="5108575"/>
            <a:chOff x="0" y="0"/>
            <a:chExt cx="4151524" cy="5108759"/>
          </a:xfrm>
        </p:grpSpPr>
        <p:pic>
          <p:nvPicPr>
            <p:cNvPr id="4100" name="Изображение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08509" cy="5108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Рельеф 8"/>
            <p:cNvSpPr/>
            <p:nvPr/>
          </p:nvSpPr>
          <p:spPr>
            <a:xfrm>
              <a:off x="0" y="2651220"/>
              <a:ext cx="1543128" cy="1465316"/>
            </a:xfrm>
            <a:prstGeom prst="bevel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290879" y="4672181"/>
              <a:ext cx="1860645" cy="4365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329488" y="715963"/>
            <a:ext cx="4862512" cy="5262562"/>
            <a:chOff x="7329839" y="716195"/>
            <a:chExt cx="4862161" cy="526306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434712" y="5542654"/>
              <a:ext cx="1860416" cy="4366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5131" name="Изображение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839" y="716195"/>
              <a:ext cx="4862161" cy="482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Треугольник 4"/>
            <p:cNvSpPr/>
            <p:nvPr/>
          </p:nvSpPr>
          <p:spPr>
            <a:xfrm>
              <a:off x="10007758" y="4490041"/>
              <a:ext cx="1592148" cy="1489216"/>
            </a:xfrm>
            <a:prstGeom prst="triangle">
              <a:avLst/>
            </a:prstGeom>
            <a:solidFill>
              <a:srgbClr val="F0E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5123" name="Группа 5"/>
          <p:cNvGrpSpPr>
            <a:grpSpLocks/>
          </p:cNvGrpSpPr>
          <p:nvPr/>
        </p:nvGrpSpPr>
        <p:grpSpPr bwMode="auto">
          <a:xfrm>
            <a:off x="177800" y="346075"/>
            <a:ext cx="6846888" cy="6138863"/>
            <a:chOff x="177800" y="345540"/>
            <a:chExt cx="6847354" cy="6138968"/>
          </a:xfrm>
        </p:grpSpPr>
        <p:pic>
          <p:nvPicPr>
            <p:cNvPr id="5124" name="Изображение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00" y="345540"/>
              <a:ext cx="4737100" cy="541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Треугольник 7"/>
            <p:cNvSpPr/>
            <p:nvPr/>
          </p:nvSpPr>
          <p:spPr>
            <a:xfrm>
              <a:off x="2840219" y="5214486"/>
              <a:ext cx="1358992" cy="1270022"/>
            </a:xfrm>
            <a:prstGeom prst="triangle">
              <a:avLst/>
            </a:prstGeom>
            <a:solidFill>
              <a:srgbClr val="F0E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Треугольник 8"/>
            <p:cNvSpPr/>
            <p:nvPr/>
          </p:nvSpPr>
          <p:spPr>
            <a:xfrm>
              <a:off x="4235726" y="5214486"/>
              <a:ext cx="1358992" cy="1270022"/>
            </a:xfrm>
            <a:prstGeom prst="triangle">
              <a:avLst/>
            </a:prstGeom>
            <a:solidFill>
              <a:srgbClr val="F0E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Треугольник 9"/>
            <p:cNvSpPr/>
            <p:nvPr/>
          </p:nvSpPr>
          <p:spPr>
            <a:xfrm>
              <a:off x="5666162" y="5214486"/>
              <a:ext cx="1358992" cy="1270022"/>
            </a:xfrm>
            <a:prstGeom prst="triangle">
              <a:avLst/>
            </a:prstGeom>
            <a:solidFill>
              <a:srgbClr val="F0E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Треугольник 10"/>
            <p:cNvSpPr/>
            <p:nvPr/>
          </p:nvSpPr>
          <p:spPr>
            <a:xfrm>
              <a:off x="3392707" y="3695222"/>
              <a:ext cx="1358992" cy="1270022"/>
            </a:xfrm>
            <a:prstGeom prst="triangle">
              <a:avLst/>
            </a:prstGeom>
            <a:solidFill>
              <a:srgbClr val="F0E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Треугольник 11"/>
            <p:cNvSpPr/>
            <p:nvPr/>
          </p:nvSpPr>
          <p:spPr>
            <a:xfrm>
              <a:off x="5072396" y="3695222"/>
              <a:ext cx="1358992" cy="1270022"/>
            </a:xfrm>
            <a:prstGeom prst="triangle">
              <a:avLst/>
            </a:prstGeom>
            <a:solidFill>
              <a:srgbClr val="F0E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71438" y="0"/>
            <a:ext cx="11952287" cy="6858000"/>
            <a:chOff x="70964" y="0"/>
            <a:chExt cx="11952346" cy="6858000"/>
          </a:xfrm>
        </p:grpSpPr>
        <p:pic>
          <p:nvPicPr>
            <p:cNvPr id="6147" name="Изображение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4" y="84842"/>
              <a:ext cx="2605253" cy="2569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Изображение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217" y="84842"/>
              <a:ext cx="2629205" cy="288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Изображение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103" y="4027734"/>
              <a:ext cx="2276125" cy="283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Изображение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947" y="4283530"/>
              <a:ext cx="3250593" cy="2574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Изображение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0" y="0"/>
              <a:ext cx="2862478" cy="327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Изображение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8978" y="419337"/>
              <a:ext cx="2874332" cy="2852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694984" y="2239963"/>
              <a:ext cx="1136656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784144" y="6608763"/>
              <a:ext cx="1136656" cy="249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p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</Words>
  <Application>Microsoft Office PowerPoint</Application>
  <PresentationFormat>Произвольный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Arial</vt:lpstr>
      <vt:lpstr>Calibri Light</vt:lpstr>
      <vt:lpstr>Times New Roman</vt:lpstr>
      <vt:lpstr>Тема Office</vt:lpstr>
      <vt:lpstr>Уважаемые  родители!  Предлагаем Вам, поиграть с детьми в игру со «смешариками».    Закрепить  математические понятия «один» и «много», описывая содержание картинок.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ПК</cp:lastModifiedBy>
  <cp:revision>20</cp:revision>
  <dcterms:created xsi:type="dcterms:W3CDTF">2015-09-04T10:44:48Z</dcterms:created>
  <dcterms:modified xsi:type="dcterms:W3CDTF">2020-04-27T14:00:10Z</dcterms:modified>
</cp:coreProperties>
</file>